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55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031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8C98D0-6A2E-4623-9B0D-2DB7557D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475CEA-9C76-42A7-933A-8C1DD70F0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D0B128-3843-4803-A6E7-5DE5ACBE0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B7B4DA-37E8-4C1D-93B6-2BDEAA4AB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7E1A84-C454-4703-8002-AEC91D5D5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189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278AB84-4C68-4C0F-BDA9-E46EDCA1B4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1E01C2-C242-42B6-A102-FEF01B7AD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015E5A-2128-427E-B4C3-C188152AA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B708F4-C2FA-4CF9-A758-18F01BE0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E10D3E-1736-4CB1-BAD3-2BCE2F544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42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C1FE59-4E87-4791-8443-CB978C9CF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13378A-C354-466A-A0E4-FE2D22668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A49674-E357-477D-81F3-2C9A8DF38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64C22-7A7E-4E33-8E93-F5832DFF9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0E2EC3-320E-4F8A-84B2-ECCAE5588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7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1D0B5-35F9-4896-A5CF-32C7E91C6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7503F2-A820-48C9-8321-1CE421F0A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1C48F4-18B5-4A66-A9D8-5C63149E6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D2C38E-3C43-4371-B9B4-595F3CAB8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5289BD-A448-4579-97EA-FF9C4DD9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93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90E144-3D18-4FDB-AD4B-007BF3028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21D433-CE4B-478D-9D6C-A3B45BF2DE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9257E2F-F160-4212-82D4-1F9576C6D0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A747F7D-A97D-410E-B0AB-280334E6E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A74E075-A21B-4568-8C3C-335FAD3B5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A09EDE-B806-4414-ABFE-B3ADD6323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67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5C2A0D-6340-4E2C-9ED2-D97A0C2D4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5BE4FC-2DCE-4C3D-888F-A4AC748F3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F9F9DA3-F1CD-4600-B778-32064D966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EC80BE5-0BDC-4BF9-8BE5-605D5E18CA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5186625-85CC-4787-AD3E-0423E3DDB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6683B1E-803E-4C5C-963F-98303AEE5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891A945-F62C-4A9E-BFB5-1D2A4544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AA8C23F-D1A5-450D-B893-22588545C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03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32EF42-2C84-4BBB-A82C-C45C9A5BC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F56D55D-594E-4E75-AD63-9BF86682B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32AF15C-FDCE-4FED-A926-4CA1B9DD3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BC50D6-4F20-4ABC-882C-0CFECCAD9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052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ACAECEC-D41C-4EC7-B348-05CDED61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5E00D9-FB5D-4684-B726-C102EC1CE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596C98-6682-43F1-B2C9-F1FEB8C3E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005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AFCCB3-6571-4342-B0EF-809D477D8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4DD814-75B5-4491-97CA-CABC089E6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D82876-D1E9-4C2C-AA9E-9B6A89655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0EFBB8-4961-4BF5-ABD7-F6A541EB8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05F4EB-1027-4687-8E3F-83B37E00B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4058D4-96D2-4239-B992-E4B49F527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9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22D930-82B5-47E8-9BD0-0F49D3A84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821DE6E-9A3D-4D9D-A9A4-773641E1E7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92F0F51-3F31-443F-A7A0-D857F9F64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B03854-6ADD-4447-930C-89AB3D07D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ABD-3746-4C67-B825-E28F3EFD406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648F6F-CFE1-44EB-9543-E7A3571B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28776A-005E-42D9-8377-402BE300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A63C379-5649-4F07-B049-FF0DF48BC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99BE54-077E-4A89-8182-D824294E5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4563D2-E83D-4E09-94A2-9BB83DA79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F8ABD-3746-4C67-B825-E28F3EFD406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FE579B-FCCC-4E36-AD0A-D143C8F05E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371EC4-C2F4-400C-9B79-7C3C4A6F1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8769-697C-4F4C-861A-D79E57C7C6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56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5936F9A-C945-E023-96E4-9875F7DE4A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696155"/>
              </p:ext>
            </p:extLst>
          </p:nvPr>
        </p:nvGraphicFramePr>
        <p:xfrm>
          <a:off x="426720" y="1834363"/>
          <a:ext cx="11338559" cy="443871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91885">
                  <a:extLst>
                    <a:ext uri="{9D8B030D-6E8A-4147-A177-3AD203B41FA5}">
                      <a16:colId xmlns:a16="http://schemas.microsoft.com/office/drawing/2014/main" val="2603911786"/>
                    </a:ext>
                  </a:extLst>
                </a:gridCol>
                <a:gridCol w="4135440">
                  <a:extLst>
                    <a:ext uri="{9D8B030D-6E8A-4147-A177-3AD203B41FA5}">
                      <a16:colId xmlns:a16="http://schemas.microsoft.com/office/drawing/2014/main" val="3708190916"/>
                    </a:ext>
                  </a:extLst>
                </a:gridCol>
                <a:gridCol w="6811234">
                  <a:extLst>
                    <a:ext uri="{9D8B030D-6E8A-4147-A177-3AD203B41FA5}">
                      <a16:colId xmlns:a16="http://schemas.microsoft.com/office/drawing/2014/main" val="37617896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Name all entities with whom you have this relationship or indicate none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58001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support for the present presentation (e.g., funding, provision of study materials, medical writing, article processing charges, etc.); No time limit for this item.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5205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游明朝" panose="02020400000000000000" pitchFamily="18" charset="-128"/>
                          <a:cs typeface="Arial" panose="020B0604020202020204" pitchFamily="34" charset="0"/>
                        </a:rPr>
                        <a:t>Grants or contracts from any entity (if not indicated in item #1 above).</a:t>
                      </a:r>
                      <a:endParaRPr lang="ja-JP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游明朝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80872560"/>
                  </a:ext>
                </a:extLst>
              </a:tr>
              <a:tr h="3899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游明朝" panose="02020400000000000000" pitchFamily="18" charset="-128"/>
                          <a:cs typeface="Arial" panose="020B0604020202020204" pitchFamily="34" charset="0"/>
                        </a:rPr>
                        <a:t>Royalties or licenses</a:t>
                      </a:r>
                      <a:endParaRPr lang="ja-JP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游明朝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92680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Consulting fees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99229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Payment or honoraria for lectures, presentations, speakers bureaus, manuscript writing or educational events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23998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for attending meetings and/or travel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49658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Stock or stock options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69560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游明朝" panose="02020400000000000000" pitchFamily="18" charset="-128"/>
                          <a:cs typeface="Arial" panose="020B0604020202020204" pitchFamily="34" charset="0"/>
                        </a:rPr>
                        <a:t>Receipt of equipment, materials, drugs, medical writing, gifts or other services</a:t>
                      </a:r>
                      <a:endParaRPr lang="ja-JP" sz="12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游明朝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68580" marR="6858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7645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financial or non-financial interests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57064948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5E836EE7-E064-997B-3C82-ED2CEEB78D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6720" y="53286"/>
            <a:ext cx="11338559" cy="1363140"/>
          </a:xfrm>
          <a:noFill/>
          <a:ln>
            <a:noFill/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100000"/>
              </a:lnSpc>
              <a:spcAft>
                <a:spcPts val="1200"/>
              </a:spcAft>
            </a:pPr>
            <a:r>
              <a:rPr lang="en-US" altLang="ja-JP" sz="28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altLang="ja-JP" sz="2800" b="1" i="0" baseline="30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ja-JP" sz="28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Annual Meeting of the Asian Organization for Crohn’s &amp; Colitis </a:t>
            </a:r>
            <a:br>
              <a:rPr lang="en-US" altLang="ja-JP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Conflict of Interest Disclosure</a:t>
            </a:r>
            <a:b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Names of Presenters:</a:t>
            </a:r>
            <a:r>
              <a:rPr lang="en-US" altLang="ja-JP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XXX,</a:t>
            </a:r>
            <a:r>
              <a:rPr lang="ja-JP" alt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YYY,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br>
              <a:rPr lang="en-US" altLang="ja-JP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300" i="1" dirty="0">
                <a:latin typeface="Arial" panose="020B0604020202020204" pitchFamily="34" charset="0"/>
                <a:cs typeface="Arial" panose="020B0604020202020204" pitchFamily="34" charset="0"/>
              </a:rPr>
              <a:t>Please list all co-presenters. Place an asterisk (*</a:t>
            </a:r>
            <a:r>
              <a:rPr lang="en-US" altLang="ja-JP" sz="1300" dirty="0">
                <a:latin typeface="Arial" panose="020B0604020202020204" pitchFamily="34" charset="0"/>
                <a:cs typeface="Arial" panose="020B0604020202020204" pitchFamily="34" charset="0"/>
              </a:rPr>
              <a:t>) before the name of the person responsible for the presentation.</a:t>
            </a:r>
            <a:endParaRPr lang="en-US" altLang="ja-JP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F6F859D-FADF-342B-1F89-CACE229DCCFE}"/>
              </a:ext>
            </a:extLst>
          </p:cNvPr>
          <p:cNvSpPr txBox="1"/>
          <p:nvPr/>
        </p:nvSpPr>
        <p:spPr>
          <a:xfrm>
            <a:off x="426720" y="1550450"/>
            <a:ext cx="6644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ja-JP" sz="12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time frame for disclosure is the past 36 months except for item #1</a:t>
            </a:r>
            <a:endParaRPr kumimoji="1" lang="ja-JP" alt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890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187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13th Annual Meeting of the Asian Organization for Crohn’s &amp; Colitis   Conflict of Interest Disclosure Names of Presenters: XXX, YYY, ... Please list all co-presenters. Place an asterisk (*) before the name of the person responsible for the presentation.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Ltd.</dc:creator>
  <cp:lastModifiedBy>Hitomi Mishige</cp:lastModifiedBy>
  <cp:revision>12</cp:revision>
  <dcterms:created xsi:type="dcterms:W3CDTF">2022-05-02T10:14:34Z</dcterms:created>
  <dcterms:modified xsi:type="dcterms:W3CDTF">2025-05-19T14:09:36Z</dcterms:modified>
</cp:coreProperties>
</file>