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gress" initials="C" lastIdx="1" clrIdx="0">
    <p:extLst>
      <p:ext uri="{19B8F6BF-5375-455C-9EA6-DF929625EA0E}">
        <p15:presenceInfo xmlns:p15="http://schemas.microsoft.com/office/powerpoint/2012/main" userId="Congre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2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6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A85A4-9335-5AC0-6AFB-DE69EF6A0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3243EF-F834-9474-886B-66913BD58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F526A-9CED-5E5C-18DE-A4FACF93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04D4ED-345D-6815-200A-FA73E69C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B8EFBF-3EA2-31B6-F663-1C1C97C0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02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F800D-C5A1-2041-0601-B8761608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C6B29B-529D-D3F3-2778-F2B7C1D12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C62380-9924-0F5D-C86A-3373EE63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17B42-4A3E-6DAF-7000-297C2846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4649BB-8F75-7377-898D-DC74D64E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5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8C0F0B9-EF1C-04DC-D2BB-30981686D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79B24B-98B7-295F-737E-FDB1FA5B8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931B14-4587-B114-BA79-C269F130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34C6EB-7E2B-52FD-C81D-AFA7E0E7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533953-87FF-26E3-17DD-45AACB02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52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0174"/>
            <a:ext cx="10363200" cy="14655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5400" b="1"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내용 개체 틀 19">
            <a:extLst>
              <a:ext uri="{FF2B5EF4-FFF2-40B4-BE49-F238E27FC236}">
                <a16:creationId xmlns:a16="http://schemas.microsoft.com/office/drawing/2014/main" id="{B0819B32-4399-45ED-8986-295ABEF2CC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4398964"/>
            <a:ext cx="10363200" cy="811392"/>
          </a:xfrm>
        </p:spPr>
        <p:txBody>
          <a:bodyPr>
            <a:normAutofit/>
          </a:bodyPr>
          <a:lstStyle>
            <a:lvl1pPr marL="0" indent="0">
              <a:buNone/>
              <a:defRPr sz="3600" b="0"/>
            </a:lvl1pPr>
          </a:lstStyle>
          <a:p>
            <a:pPr lvl="0"/>
            <a:r>
              <a:rPr lang="en-US" altLang="ko-KR" b="1" dirty="0"/>
              <a:t>Speaker’s Name</a:t>
            </a:r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B2E67F3D-A21D-4F80-B999-5CAED2EEC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287963"/>
            <a:ext cx="10363200" cy="10350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altLang="ko-KR" b="0" dirty="0"/>
              <a:t>Department, Affiliation, Country</a:t>
            </a:r>
            <a:endParaRPr lang="ko-KR" altLang="en-US" dirty="0"/>
          </a:p>
        </p:txBody>
      </p:sp>
      <p:pic>
        <p:nvPicPr>
          <p:cNvPr id="5" name="コンテンツ プレースホルダー 5" descr="テキスト&#10;&#10;自動的に生成された説明">
            <a:extLst>
              <a:ext uri="{FF2B5EF4-FFF2-40B4-BE49-F238E27FC236}">
                <a16:creationId xmlns:a16="http://schemas.microsoft.com/office/drawing/2014/main" id="{9E29E18C-C168-42F5-B7F3-2F0687C29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9391"/>
          <a:stretch/>
        </p:blipFill>
        <p:spPr>
          <a:xfrm>
            <a:off x="0" y="0"/>
            <a:ext cx="12192000" cy="9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ACA3C-42A1-62F8-B742-702ECE80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AA2F30-4434-AAAF-8F7A-B7E1BBB0B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19D71F-0950-783E-2F3A-8956FB44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001811-C585-71E2-D88D-442C0FE4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DC9BCA-AE9F-3E71-5B35-56096457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89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3D782-AFA7-4241-F496-668A0FE9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2EBC44-40B8-DB6B-3706-30050E91E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EE09F-DD3B-20AA-0579-8EF82EDA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2B818B-F1FE-12C7-80BA-6D0DDDA3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9B042-8ABB-8240-D609-2BA3D267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12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1799C-564E-6D7A-F75A-4939F65B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CC6D40-456D-BDB2-414D-B85BD58D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A0E36E-9797-BA00-6067-BF6AFDC1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10186B-68C4-4221-7502-1115B120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49F7E6-080C-796F-B168-A96A7FA4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40D227-20D0-6104-CD6E-942E0AAF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73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3FEDD1-2271-FEF6-BA6E-BCF53A1A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87444D-03BF-46E5-FDD4-8358983FD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F7B5C2-D13E-D093-764C-7813ECF0B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2D408A7-E77F-AAD7-D6BD-A0FF6F067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4FB2F5-9A02-3D84-E22F-21B54A7D0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4E0A32-89FF-CE92-DE42-E4EF0C16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84983E0-5F5C-99A9-C17F-3EE8004D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AC586-5208-9E44-66C6-14D3BD21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1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E7099-8109-B859-8B76-61EDFCC9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03EBA0-7796-177A-16FC-2AF41932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90A09C-D9CE-C06D-26F9-4EEE3CB3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D04911-54B4-E38A-704B-E4814266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AB7B02F-CF33-A039-9120-A80E9689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EE24F4-2EFC-95ED-DB62-BCD1C593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E502C8-CAF4-F1C0-8970-3ACD713D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75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BB056-E9D6-E185-B2F9-E4002D0B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A24036-F83A-F6BD-6C48-673C83325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865EA4-F917-9B57-0DC7-F1071A0EF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9A4160-7C15-E72B-D637-8C4B23DF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07574D-1AD1-0455-2A9A-DE30EEEF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5B40CB-B0EB-AB5D-8F0F-1C9C3598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39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83D1A8-595E-A304-C355-1B918191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EBB6032-5A7F-F734-0E28-F12C7A02E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7672D3-B80C-03DF-9170-F03DC2E4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35491A-004D-92FC-4D84-51CC3AF2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44F397-0C31-E4CD-665F-6D7992C0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C0F903-77D1-CFDD-3C02-EB51C8BF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1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F464DF-8B37-EBF0-4FE3-93B25890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7B95B4-3C3A-7625-EDBA-00B78A8AD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34DAFC-0E0B-3E2E-9F10-F1BB1FFBA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DDB3-AB1B-DE43-9778-F944F7C344D0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788434-AC39-36A6-A985-781E834AD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94289-222D-811A-6AEC-28F41263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9D1B-EE22-8249-B459-54F7D7133B8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604A2E5-5028-D1A2-D514-11419CD846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1" y="2551"/>
            <a:ext cx="12192001" cy="9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4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3DE371-DEB9-702B-2599-680B35B10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867" y="1726284"/>
            <a:ext cx="10363200" cy="146550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2069BD-6349-9105-75BD-7E437EEC70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87E4AE-57A4-32AA-D4C4-B9EB70130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510B396-4E6B-FE22-2530-66D0E1EF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0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5936F9A-C945-E023-96E4-9875F7DE4A5B}"/>
              </a:ext>
            </a:extLst>
          </p:cNvPr>
          <p:cNvGraphicFramePr>
            <a:graphicFrameLocks noGrp="1"/>
          </p:cNvGraphicFramePr>
          <p:nvPr/>
        </p:nvGraphicFramePr>
        <p:xfrm>
          <a:off x="426720" y="1834363"/>
          <a:ext cx="11338559" cy="44387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1885">
                  <a:extLst>
                    <a:ext uri="{9D8B030D-6E8A-4147-A177-3AD203B41FA5}">
                      <a16:colId xmlns:a16="http://schemas.microsoft.com/office/drawing/2014/main" val="2603911786"/>
                    </a:ext>
                  </a:extLst>
                </a:gridCol>
                <a:gridCol w="4135440">
                  <a:extLst>
                    <a:ext uri="{9D8B030D-6E8A-4147-A177-3AD203B41FA5}">
                      <a16:colId xmlns:a16="http://schemas.microsoft.com/office/drawing/2014/main" val="3708190916"/>
                    </a:ext>
                  </a:extLst>
                </a:gridCol>
                <a:gridCol w="6811234">
                  <a:extLst>
                    <a:ext uri="{9D8B030D-6E8A-4147-A177-3AD203B41FA5}">
                      <a16:colId xmlns:a16="http://schemas.microsoft.com/office/drawing/2014/main" val="3761789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all entities with whom you have this relationship or indicate none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8001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support for the present presentation (e.g., funding, provision of study materials, medical writing, article processing charges, etc.); No time limit for this item.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20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Grants or contracts from any entity (if not indicated in item #1 above).</a:t>
                      </a:r>
                      <a:endParaRPr lang="ja-JP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0872560"/>
                  </a:ext>
                </a:extLst>
              </a:tr>
              <a:tr h="3899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Royalties or licenses</a:t>
                      </a:r>
                      <a:endParaRPr lang="ja-JP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268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 fees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92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Payment or honoraria for lectures, presentations, speakers bureaus, manuscript writing or educational events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399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attending meetings and/or travel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965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Stock or stock options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956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Receipt of equipment, materials, drugs, medical writing, gifts or other services</a:t>
                      </a:r>
                      <a:endParaRPr lang="ja-JP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764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financial or non-financial interests</a:t>
                      </a:r>
                      <a:endParaRPr kumimoji="1" lang="ja-JP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706494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5E836EE7-E064-997B-3C82-ED2CEEB78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" y="53286"/>
            <a:ext cx="11338559" cy="136314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altLang="ja-JP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ja-JP" sz="2800" b="1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Annual Meeting of the Asian Organization for Crohn’s &amp; Colitis </a:t>
            </a:r>
            <a:b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Conflict of Interest Disclosure</a:t>
            </a:r>
            <a:br>
              <a:rPr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of Presenters: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XXX,</a:t>
            </a:r>
            <a:r>
              <a:rPr lang="ja-JP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YYY,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br>
              <a:rPr lang="en-US" altLang="ja-JP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300" i="1" dirty="0">
                <a:latin typeface="Arial" panose="020B0604020202020204" pitchFamily="34" charset="0"/>
                <a:cs typeface="Arial" panose="020B0604020202020204" pitchFamily="34" charset="0"/>
              </a:rPr>
              <a:t>Please list all co-presenters. Place an asterisk (*</a:t>
            </a:r>
            <a:r>
              <a:rPr lang="en-US" altLang="ja-JP" sz="1300" dirty="0">
                <a:latin typeface="Arial" panose="020B0604020202020204" pitchFamily="34" charset="0"/>
                <a:cs typeface="Arial" panose="020B0604020202020204" pitchFamily="34" charset="0"/>
              </a:rPr>
              <a:t>) before the name of the person responsible for the presentation.</a:t>
            </a:r>
            <a:endParaRPr lang="en-US" altLang="ja-JP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6F859D-FADF-342B-1F89-CACE229DCCFE}"/>
              </a:ext>
            </a:extLst>
          </p:cNvPr>
          <p:cNvSpPr txBox="1"/>
          <p:nvPr/>
        </p:nvSpPr>
        <p:spPr>
          <a:xfrm>
            <a:off x="426720" y="1550450"/>
            <a:ext cx="664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2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time frame for disclosure is the past except for item #1</a:t>
            </a:r>
            <a:endParaRPr kumimoji="1" lang="ja-JP" alt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9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3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185</Words>
  <Application>Microsoft Office PowerPoint</Application>
  <PresentationFormat>ワイド画面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13th Annual Meeting of the Asian Organization for Crohn’s &amp; Colitis   Conflict of Interest Disclosure Names of Presenters: XXX, YYY, ... Please list all co-presenters. Place an asterisk (*) before the name of the person responsible for the presentation.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友希</dc:creator>
  <cp:lastModifiedBy>Congress</cp:lastModifiedBy>
  <cp:revision>8</cp:revision>
  <dcterms:created xsi:type="dcterms:W3CDTF">2022-06-07T12:31:51Z</dcterms:created>
  <dcterms:modified xsi:type="dcterms:W3CDTF">2025-05-19T20:29:53Z</dcterms:modified>
</cp:coreProperties>
</file>